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57" r:id="rId2"/>
    <p:sldId id="258" r:id="rId3"/>
    <p:sldId id="259" r:id="rId4"/>
    <p:sldId id="296" r:id="rId5"/>
    <p:sldId id="294" r:id="rId6"/>
    <p:sldId id="297" r:id="rId7"/>
    <p:sldId id="298" r:id="rId8"/>
    <p:sldId id="293" r:id="rId9"/>
    <p:sldId id="295" r:id="rId10"/>
    <p:sldId id="299" r:id="rId11"/>
    <p:sldId id="310" r:id="rId12"/>
    <p:sldId id="300" r:id="rId13"/>
    <p:sldId id="301" r:id="rId14"/>
    <p:sldId id="302" r:id="rId15"/>
    <p:sldId id="303" r:id="rId16"/>
    <p:sldId id="309" r:id="rId17"/>
    <p:sldId id="311" r:id="rId18"/>
    <p:sldId id="292" r:id="rId19"/>
    <p:sldId id="312" r:id="rId20"/>
    <p:sldId id="261" r:id="rId21"/>
    <p:sldId id="262" r:id="rId22"/>
    <p:sldId id="267" r:id="rId23"/>
    <p:sldId id="263" r:id="rId24"/>
    <p:sldId id="264" r:id="rId25"/>
    <p:sldId id="265" r:id="rId26"/>
    <p:sldId id="276" r:id="rId27"/>
    <p:sldId id="277" r:id="rId28"/>
    <p:sldId id="282" r:id="rId29"/>
    <p:sldId id="266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304" r:id="rId39"/>
    <p:sldId id="305" r:id="rId40"/>
    <p:sldId id="279" r:id="rId41"/>
    <p:sldId id="288" r:id="rId42"/>
    <p:sldId id="289" r:id="rId43"/>
    <p:sldId id="291" r:id="rId44"/>
    <p:sldId id="280" r:id="rId45"/>
    <p:sldId id="281" r:id="rId46"/>
    <p:sldId id="306" r:id="rId47"/>
    <p:sldId id="286" r:id="rId48"/>
    <p:sldId id="287" r:id="rId49"/>
    <p:sldId id="307" r:id="rId50"/>
    <p:sldId id="308" r:id="rId51"/>
    <p:sldId id="283" r:id="rId52"/>
    <p:sldId id="284" r:id="rId53"/>
    <p:sldId id="285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2292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B39FA-ED3F-4FCA-B382-35C99083F2AD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5BCC3-FC35-45F1-B23A-A0ACE43BB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nckumhari.in/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nckumhari.in/" TargetMode="Externa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nckumhari.in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nckumhari.in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nckumhari.in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nckumhari.in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nckumhari.in/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62200" y="40386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1" u="sng" dirty="0" smtClean="0">
                <a:solidFill>
                  <a:schemeClr val="accent3">
                    <a:lumMod val="75000"/>
                  </a:schemeClr>
                </a:solidFill>
              </a:rPr>
              <a:t>पोषक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</a:rPr>
              <a:t> -</a:t>
            </a:r>
            <a:r>
              <a:rPr lang="hi-IN" sz="2400" b="1" u="sng" dirty="0" smtClean="0">
                <a:solidFill>
                  <a:schemeClr val="accent3">
                    <a:lumMod val="75000"/>
                  </a:schemeClr>
                </a:solidFill>
              </a:rPr>
              <a:t> विद्यालय संपर्क अभियान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</a:rPr>
              <a:t> - 2024</a:t>
            </a:r>
            <a:endParaRPr lang="en-US" sz="2400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8001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STEP INTO EXCELLENCE: A JOURNEY OF STUDENTS AT LATE BINDESHWARI BAGHEL GOVERNMENT COLLEGE</a:t>
            </a:r>
            <a:r>
              <a:rPr lang="en-US" sz="2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endParaRPr lang="en-US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LATE BINDESHWARI BAGHEL GOVERNMENT COLLEGE, KUMHARI, DIST. – DURG (C.G.) 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/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/>
              <a:t>Email Address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– </a:t>
            </a:r>
            <a:r>
              <a:rPr lang="en-US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govtcollegekumhari@gmail.com</a:t>
            </a:r>
            <a:endParaRPr lang="en-US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8288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NEHA\Downloads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133600"/>
            <a:ext cx="19050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uter l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8534400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33600" y="609600"/>
            <a:ext cx="5029200" cy="4616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Computer Lab / Internet WIFI Facility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53000" y="878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685800"/>
            <a:ext cx="1752600" cy="46166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ICT CLASSES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 descr="95d01bff-5a71-4bb1-b8f2-fed75b1d37d5.jpg"/>
          <p:cNvPicPr>
            <a:picLocks noChangeAspect="1"/>
          </p:cNvPicPr>
          <p:nvPr/>
        </p:nvPicPr>
        <p:blipFill>
          <a:blip r:embed="rId2"/>
          <a:srcRect l="9167" r="1667"/>
          <a:stretch>
            <a:fillRect/>
          </a:stretch>
        </p:blipFill>
        <p:spPr>
          <a:xfrm>
            <a:off x="0" y="1295400"/>
            <a:ext cx="9144000" cy="2590800"/>
          </a:xfrm>
          <a:prstGeom prst="rect">
            <a:avLst/>
          </a:prstGeom>
        </p:spPr>
      </p:pic>
      <p:pic>
        <p:nvPicPr>
          <p:cNvPr id="1026" name="Picture 2" descr="C:\Users\NEHA\Desktop\ict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62400"/>
            <a:ext cx="4267200" cy="2667000"/>
          </a:xfrm>
          <a:prstGeom prst="rect">
            <a:avLst/>
          </a:prstGeom>
          <a:noFill/>
        </p:spPr>
      </p:pic>
      <p:pic>
        <p:nvPicPr>
          <p:cNvPr id="1027" name="Picture 3" descr="C:\Users\NEHA\Desktop\ict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962400"/>
            <a:ext cx="4800600" cy="2667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81600" y="1524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685800"/>
            <a:ext cx="167640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OPEN GYM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GYM1.jpg"/>
          <p:cNvPicPr>
            <a:picLocks noChangeAspect="1"/>
          </p:cNvPicPr>
          <p:nvPr/>
        </p:nvPicPr>
        <p:blipFill>
          <a:blip r:embed="rId2"/>
          <a:srcRect l="10370" t="1563" r="21482"/>
          <a:stretch>
            <a:fillRect/>
          </a:stretch>
        </p:blipFill>
        <p:spPr>
          <a:xfrm>
            <a:off x="228600" y="1219200"/>
            <a:ext cx="4191000" cy="5410200"/>
          </a:xfrm>
          <a:prstGeom prst="rect">
            <a:avLst/>
          </a:prstGeom>
        </p:spPr>
      </p:pic>
      <p:pic>
        <p:nvPicPr>
          <p:cNvPr id="4" name="Picture 3" descr="gym2.jpg"/>
          <p:cNvPicPr>
            <a:picLocks noChangeAspect="1"/>
          </p:cNvPicPr>
          <p:nvPr/>
        </p:nvPicPr>
        <p:blipFill>
          <a:blip r:embed="rId3"/>
          <a:srcRect l="12963" t="6329" r="10000" b="5063"/>
          <a:stretch>
            <a:fillRect/>
          </a:stretch>
        </p:blipFill>
        <p:spPr>
          <a:xfrm>
            <a:off x="4648200" y="1219200"/>
            <a:ext cx="4267200" cy="5334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57800" y="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667000"/>
            <a:ext cx="7772400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CCTV CAMERA PROTECTED CAMPUS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858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24400" y="304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743200"/>
            <a:ext cx="64770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Addiction free college campus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096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029200" y="2286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743200"/>
            <a:ext cx="5486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Ragging-Free Campus.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5334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05400" y="152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352800"/>
            <a:ext cx="91440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 smtClean="0"/>
              <a:t>Committee for Prevention of Women's Harassment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34988"/>
            <a:ext cx="9144000" cy="74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24400" y="2286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819400"/>
            <a:ext cx="5715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NAAC REGISTERED COLLEGE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534988"/>
            <a:ext cx="9144000" cy="74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57800" y="228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85801"/>
            <a:ext cx="8763000" cy="594008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HIGHLY QUALIFIED FACULTY MEMBERS.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INDIVIDUAL ATTENTION TO EACH AND EVERY STUDENTS.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MENTOR –MENTEE  SCHEME.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SCIENCE ASSOCIATION</a:t>
            </a:r>
            <a:r>
              <a:rPr lang="en-US" sz="2800" b="1" dirty="0" smtClean="0"/>
              <a:t>.</a:t>
            </a:r>
          </a:p>
          <a:p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/>
              <a:t>BOOKS ON ALL SUJBECTS ARE AVAILABLE  IN THE COLLEGE LIBRARY. </a:t>
            </a: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334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57800" y="152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lish club 2.jpg"/>
          <p:cNvPicPr>
            <a:picLocks noChangeAspect="1"/>
          </p:cNvPicPr>
          <p:nvPr/>
        </p:nvPicPr>
        <p:blipFill>
          <a:blip r:embed="rId2"/>
          <a:srcRect l="8333" t="12727"/>
          <a:stretch>
            <a:fillRect/>
          </a:stretch>
        </p:blipFill>
        <p:spPr>
          <a:xfrm>
            <a:off x="0" y="2438400"/>
            <a:ext cx="4495800" cy="3657600"/>
          </a:xfrm>
          <a:prstGeom prst="rect">
            <a:avLst/>
          </a:prstGeom>
        </p:spPr>
      </p:pic>
      <p:pic>
        <p:nvPicPr>
          <p:cNvPr id="3" name="Picture 2" descr="english club 1.jpg"/>
          <p:cNvPicPr>
            <a:picLocks noChangeAspect="1"/>
          </p:cNvPicPr>
          <p:nvPr/>
        </p:nvPicPr>
        <p:blipFill>
          <a:blip r:embed="rId3"/>
          <a:srcRect t="9615" r="6667"/>
          <a:stretch>
            <a:fillRect/>
          </a:stretch>
        </p:blipFill>
        <p:spPr>
          <a:xfrm>
            <a:off x="4572000" y="2438400"/>
            <a:ext cx="45720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1371600"/>
            <a:ext cx="2209800" cy="52322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English Club</a:t>
            </a:r>
            <a:endParaRPr lang="en-US" sz="2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334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81600" y="228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9144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</a:rPr>
              <a:t>INTRODUCTION OF COLLEGE </a:t>
            </a:r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4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8153400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                                                     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NAME AND LOCATION </a:t>
            </a:r>
          </a:p>
          <a:p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</a:p>
          <a:p>
            <a:pPr algn="ctr"/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LATE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BINDESHWARI BAGHEL GOVERNMENT COLLEGE     KUMHARI, NEAR KUGDA  RAILWAY CROSSING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26" name="AutoShape 2" descr="blob:https://web.whatsapp.com/5e605504-552c-4880-aace-b6f0f406e9b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blob:https://web.whatsapp.com/5e605504-552c-4880-aace-b6f0f406e9b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00400" y="4724400"/>
            <a:ext cx="3581400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YEAR OF ESTABLISHMENT</a:t>
            </a:r>
          </a:p>
          <a:p>
            <a:endParaRPr lang="en-US" b="1" dirty="0" smtClean="0"/>
          </a:p>
          <a:p>
            <a:r>
              <a:rPr lang="en-US" sz="2400" dirty="0" smtClean="0"/>
              <a:t>           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23/08/2021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34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86400" y="1524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College Website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sz="1600" dirty="0"/>
          </a:p>
        </p:txBody>
      </p:sp>
      <p:pic>
        <p:nvPicPr>
          <p:cNvPr id="11" name="Picture 2" descr="C:\Users\NEHA\Downloads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514600"/>
            <a:ext cx="14478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66800" y="1219200"/>
            <a:ext cx="2819400" cy="1600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CULTURAL ACTIVITIES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3581400"/>
            <a:ext cx="2971800" cy="16764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EXTRACURRICULAR ACTIVITIES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334000" y="1295400"/>
            <a:ext cx="2743200" cy="1371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SPORTS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76600" y="5257800"/>
            <a:ext cx="2819400" cy="1600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INDUSTRIAL VISIT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172200" y="3505200"/>
            <a:ext cx="2362200" cy="1752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SEMINAR/ WORKSHOP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038600" y="1752600"/>
            <a:ext cx="1066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flipH="1">
            <a:off x="7162800" y="2819400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18339320">
            <a:off x="2561886" y="5317326"/>
            <a:ext cx="162907" cy="7626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3925077">
            <a:off x="6730961" y="5187396"/>
            <a:ext cx="169041" cy="10217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>
            <a:off x="1828800" y="2895600"/>
            <a:ext cx="121919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14600" y="533400"/>
            <a:ext cx="4326826" cy="7078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u="sng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CAMPUS  LIFE</a:t>
            </a:r>
            <a:endParaRPr lang="en-US" sz="40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29000" y="3048000"/>
            <a:ext cx="26670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MOU  AND PLACEMENT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334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05400" y="228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457200"/>
            <a:ext cx="54864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7030A0"/>
                </a:solidFill>
              </a:rPr>
              <a:t>CULTURAL  AND LITERARY ACTIVITIES</a:t>
            </a:r>
            <a:endParaRPr lang="en-US" sz="2400" u="sng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5334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DEBATE, SPEECH AND EXTEMPORE COMPETITION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NEHA\Downloads\WhatsApp Image 2024-12-18 at 9.03.29 AM (1).jpeg"/>
          <p:cNvPicPr>
            <a:picLocks noChangeAspect="1" noChangeArrowheads="1"/>
          </p:cNvPicPr>
          <p:nvPr/>
        </p:nvPicPr>
        <p:blipFill>
          <a:blip r:embed="rId2"/>
          <a:srcRect l="11360" r="2926"/>
          <a:stretch>
            <a:fillRect/>
          </a:stretch>
        </p:blipFill>
        <p:spPr bwMode="auto">
          <a:xfrm>
            <a:off x="304800" y="1447800"/>
            <a:ext cx="40386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NEHA\Downloads\WhatsApp Image 2024-12-18 at 9.03.29 AM.jpeg"/>
          <p:cNvPicPr>
            <a:picLocks noChangeAspect="1" noChangeArrowheads="1"/>
          </p:cNvPicPr>
          <p:nvPr/>
        </p:nvPicPr>
        <p:blipFill>
          <a:blip r:embed="rId3"/>
          <a:srcRect l="17778" t="13580" b="24691"/>
          <a:stretch>
            <a:fillRect/>
          </a:stretch>
        </p:blipFill>
        <p:spPr bwMode="auto">
          <a:xfrm>
            <a:off x="4724400" y="1524000"/>
            <a:ext cx="41910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NEHA\Downloads\WhatsApp Image 2024-12-18 at 9.03.23 AM (1).jpeg"/>
          <p:cNvPicPr>
            <a:picLocks noChangeAspect="1" noChangeArrowheads="1"/>
          </p:cNvPicPr>
          <p:nvPr/>
        </p:nvPicPr>
        <p:blipFill>
          <a:blip r:embed="rId4"/>
          <a:srcRect l="10448" t="11164" r="5970" b="4299"/>
          <a:stretch>
            <a:fillRect/>
          </a:stretch>
        </p:blipFill>
        <p:spPr bwMode="auto">
          <a:xfrm>
            <a:off x="2743200" y="4267200"/>
            <a:ext cx="42672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0" y="3048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81600" y="762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0"/>
            <a:ext cx="3810000" cy="36933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POSTER MAKING COMPETITION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4578" name="Picture 2" descr="C:\Users\NEHA\Downloads\WhatsApp Image 2024-12-18 at 9.03.22 AM (1).jpeg"/>
          <p:cNvPicPr>
            <a:picLocks noChangeAspect="1" noChangeArrowheads="1"/>
          </p:cNvPicPr>
          <p:nvPr/>
        </p:nvPicPr>
        <p:blipFill>
          <a:blip r:embed="rId2"/>
          <a:srcRect l="2573" t="3175" r="2198"/>
          <a:stretch>
            <a:fillRect/>
          </a:stretch>
        </p:blipFill>
        <p:spPr bwMode="auto">
          <a:xfrm>
            <a:off x="1371600" y="1219200"/>
            <a:ext cx="5638800" cy="46482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cxnSp>
        <p:nvCxnSpPr>
          <p:cNvPr id="5" name="Straight Connector 4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34000" y="152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64008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HAIR STYLE AND FLOWER BUCKET MAKING COMPETITION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NEHA\Downloads\WhatsApp Image 2024-12-18 at 9.54.54 AM (1).jpeg"/>
          <p:cNvPicPr>
            <a:picLocks noChangeAspect="1" noChangeArrowheads="1"/>
          </p:cNvPicPr>
          <p:nvPr/>
        </p:nvPicPr>
        <p:blipFill>
          <a:blip r:embed="rId2"/>
          <a:srcRect t="4651" b="13953"/>
          <a:stretch>
            <a:fillRect/>
          </a:stretch>
        </p:blipFill>
        <p:spPr bwMode="auto">
          <a:xfrm>
            <a:off x="152400" y="914400"/>
            <a:ext cx="60960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6" name="Picture 6" descr="C:\Users\NEHA\Downloads\WhatsApp Image 2024-12-18 at 8.05.40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3733800"/>
            <a:ext cx="5410200" cy="2971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0" y="3810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57800" y="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533400"/>
            <a:ext cx="2819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MEHANDI COMPETITION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NEHA\Downloads\WhatsApp Image 2024-12-18 at 9.54.54 AM (3).jpeg"/>
          <p:cNvPicPr>
            <a:picLocks noChangeAspect="1" noChangeArrowheads="1"/>
          </p:cNvPicPr>
          <p:nvPr/>
        </p:nvPicPr>
        <p:blipFill>
          <a:blip r:embed="rId2"/>
          <a:srcRect b="7936"/>
          <a:stretch>
            <a:fillRect/>
          </a:stretch>
        </p:blipFill>
        <p:spPr bwMode="auto">
          <a:xfrm>
            <a:off x="304800" y="1295400"/>
            <a:ext cx="85344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57800" y="1524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762000"/>
            <a:ext cx="2667000" cy="3693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COLLAGE COMPETITION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3554" name="Picture 2" descr="C:\Users\NEHA\Downloads\WhatsApp Image 2024-12-18 at 9.03.24 AM (1).jpeg"/>
          <p:cNvPicPr>
            <a:picLocks noChangeAspect="1" noChangeArrowheads="1"/>
          </p:cNvPicPr>
          <p:nvPr/>
        </p:nvPicPr>
        <p:blipFill>
          <a:blip r:embed="rId2"/>
          <a:srcRect l="11111" t="8685"/>
          <a:stretch>
            <a:fillRect/>
          </a:stretch>
        </p:blipFill>
        <p:spPr bwMode="auto">
          <a:xfrm>
            <a:off x="381000" y="1371600"/>
            <a:ext cx="8534400" cy="4806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76800" y="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457200"/>
            <a:ext cx="15240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FOLK DANCE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3794" name="Picture 2" descr="C:\Users\NEHA\Downloads\WhatsApp Image 2024-12-18 at 9.55.10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86106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0" y="3810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05400" y="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NEHA\Downloads\WhatsApp Image 2024-12-18 at 9.56.29 AM.jpeg"/>
          <p:cNvPicPr>
            <a:picLocks noChangeAspect="1" noChangeArrowheads="1"/>
          </p:cNvPicPr>
          <p:nvPr/>
        </p:nvPicPr>
        <p:blipFill>
          <a:blip r:embed="rId2"/>
          <a:srcRect t="9091" b="7576"/>
          <a:stretch>
            <a:fillRect/>
          </a:stretch>
        </p:blipFill>
        <p:spPr bwMode="auto">
          <a:xfrm>
            <a:off x="228600" y="762000"/>
            <a:ext cx="8686800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81600" y="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NEHA\Downloads\WhatsApp Image 2024-12-18 at 10.31.59 PM.jpeg"/>
          <p:cNvPicPr>
            <a:picLocks noChangeAspect="1" noChangeArrowheads="1"/>
          </p:cNvPicPr>
          <p:nvPr/>
        </p:nvPicPr>
        <p:blipFill>
          <a:blip r:embed="rId2"/>
          <a:srcRect t="10524" b="13472"/>
          <a:stretch>
            <a:fillRect/>
          </a:stretch>
        </p:blipFill>
        <p:spPr bwMode="auto">
          <a:xfrm>
            <a:off x="457200" y="838200"/>
            <a:ext cx="8229600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81600" y="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6200" y="457200"/>
            <a:ext cx="1295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SPORTS</a:t>
            </a:r>
            <a:endParaRPr lang="en-US"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1066800"/>
            <a:ext cx="12192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CRICKET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530" name="Picture 2" descr="C:\Users\NEHA\Downloads\WhatsApp Image 2024-12-18 at 7.25.39 PM.jpeg"/>
          <p:cNvPicPr>
            <a:picLocks noChangeAspect="1" noChangeArrowheads="1"/>
          </p:cNvPicPr>
          <p:nvPr/>
        </p:nvPicPr>
        <p:blipFill>
          <a:blip r:embed="rId2"/>
          <a:srcRect t="16667" b="16667"/>
          <a:stretch>
            <a:fillRect/>
          </a:stretch>
        </p:blipFill>
        <p:spPr bwMode="auto">
          <a:xfrm>
            <a:off x="381000" y="1524000"/>
            <a:ext cx="60960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Picture 4" descr="C:\Users\NEHA\Downloads\WhatsApp Image 2024-12-18 at 7.25.31 PM (1).jpeg"/>
          <p:cNvPicPr>
            <a:picLocks noChangeAspect="1" noChangeArrowheads="1"/>
          </p:cNvPicPr>
          <p:nvPr/>
        </p:nvPicPr>
        <p:blipFill>
          <a:blip r:embed="rId3"/>
          <a:srcRect b="14286"/>
          <a:stretch>
            <a:fillRect/>
          </a:stretch>
        </p:blipFill>
        <p:spPr bwMode="auto">
          <a:xfrm>
            <a:off x="2743200" y="4343400"/>
            <a:ext cx="6096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81600" y="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600200"/>
            <a:ext cx="5943600" cy="830997"/>
          </a:xfrm>
          <a:prstGeom prst="rect">
            <a:avLst/>
          </a:prstGeom>
          <a:ln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All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courses are under graduate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level.</a:t>
            </a:r>
          </a:p>
          <a:p>
            <a:pPr marL="457200" indent="-457200" algn="ctr"/>
            <a:r>
              <a:rPr lang="en-US" sz="2400" dirty="0" smtClean="0"/>
              <a:t> 2.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Multidisciplinary courses (NEP-2020).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1000" y="3352800"/>
            <a:ext cx="1524000" cy="2971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B.A.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1.SOCIOLOGY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2.POLITICAL SCIENCE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3.ECONOMICS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14600" y="3429000"/>
            <a:ext cx="1600200" cy="3048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B.Sc. (BIO)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1.BOTANY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2.CHEMISTRY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3.ZOOLOGY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800600" y="3352800"/>
            <a:ext cx="1676400" cy="2971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B.Sc. (MATHS)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1.CHEMISTRY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2.MATHS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3.PHYSICS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86600" y="3352800"/>
            <a:ext cx="1600200" cy="2971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B.Com</a:t>
            </a:r>
            <a:r>
              <a:rPr lang="en-US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REQUIRED SUBJECTS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1219200" y="27432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3048794" y="30472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5257800" y="28194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81800" y="25146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743200" y="609600"/>
            <a:ext cx="2835135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COURSES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252678" y="0"/>
            <a:ext cx="3891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381000"/>
            <a:ext cx="16002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BADMINTON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602" name="Picture 2" descr="C:\Users\NEHA\Downloads\WhatsApp Image 2024-12-18 at 7.25.24 PM.jpeg"/>
          <p:cNvPicPr>
            <a:picLocks noChangeAspect="1" noChangeArrowheads="1"/>
          </p:cNvPicPr>
          <p:nvPr/>
        </p:nvPicPr>
        <p:blipFill>
          <a:blip r:embed="rId2"/>
          <a:srcRect t="13513" b="13514"/>
          <a:stretch>
            <a:fillRect/>
          </a:stretch>
        </p:blipFill>
        <p:spPr bwMode="auto">
          <a:xfrm>
            <a:off x="76200" y="990600"/>
            <a:ext cx="75438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4" name="Picture 4" descr="C:\Users\NEHA\Downloads\WhatsApp Image 2024-12-18 at 7.25.23 PM.jpeg"/>
          <p:cNvPicPr>
            <a:picLocks noChangeAspect="1" noChangeArrowheads="1"/>
          </p:cNvPicPr>
          <p:nvPr/>
        </p:nvPicPr>
        <p:blipFill>
          <a:blip r:embed="rId3"/>
          <a:srcRect l="4504" t="13572" r="1802" b="14043"/>
          <a:stretch>
            <a:fillRect/>
          </a:stretch>
        </p:blipFill>
        <p:spPr bwMode="auto">
          <a:xfrm>
            <a:off x="1143000" y="3733800"/>
            <a:ext cx="79248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0" y="3810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81600" y="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NEHA\Downloads\WhatsApp Image 2024-12-18 at 9.03.28 AM.jpeg"/>
          <p:cNvPicPr>
            <a:picLocks noChangeAspect="1" noChangeArrowheads="1"/>
          </p:cNvPicPr>
          <p:nvPr/>
        </p:nvPicPr>
        <p:blipFill>
          <a:blip r:embed="rId2"/>
          <a:srcRect l="22000" t="21475" b="9804"/>
          <a:stretch>
            <a:fillRect/>
          </a:stretch>
        </p:blipFill>
        <p:spPr bwMode="auto">
          <a:xfrm>
            <a:off x="533400" y="1371600"/>
            <a:ext cx="81534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00400" y="609600"/>
            <a:ext cx="16764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VOLLEY BOLL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NEHA\Downloads\WhatsApp Image 2024-12-18 at 9.03.25 AM.jpeg"/>
          <p:cNvPicPr>
            <a:picLocks noChangeAspect="1" noChangeArrowheads="1"/>
          </p:cNvPicPr>
          <p:nvPr/>
        </p:nvPicPr>
        <p:blipFill>
          <a:blip r:embed="rId2"/>
          <a:srcRect t="28333" r="1177" b="8333"/>
          <a:stretch>
            <a:fillRect/>
          </a:stretch>
        </p:blipFill>
        <p:spPr bwMode="auto">
          <a:xfrm>
            <a:off x="381000" y="1676400"/>
            <a:ext cx="84582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05200" y="838200"/>
            <a:ext cx="2133600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SLOW CYCLE RACE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4000" y="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NEHA\Downloads\WhatsApp Image 2024-12-18 at 7.25.28 PM (1).jpeg"/>
          <p:cNvPicPr>
            <a:picLocks noChangeAspect="1" noChangeArrowheads="1"/>
          </p:cNvPicPr>
          <p:nvPr/>
        </p:nvPicPr>
        <p:blipFill>
          <a:blip r:embed="rId2"/>
          <a:srcRect l="5825" t="22222" r="11650" b="14815"/>
          <a:stretch>
            <a:fillRect/>
          </a:stretch>
        </p:blipFill>
        <p:spPr bwMode="auto">
          <a:xfrm>
            <a:off x="228600" y="1066800"/>
            <a:ext cx="64770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8" name="Picture 6" descr="C:\Users\NEHA\Downloads\WhatsApp Image 2024-12-18 at 7.25.29 PM.jpeg"/>
          <p:cNvPicPr>
            <a:picLocks noChangeAspect="1" noChangeArrowheads="1"/>
          </p:cNvPicPr>
          <p:nvPr/>
        </p:nvPicPr>
        <p:blipFill>
          <a:blip r:embed="rId3"/>
          <a:srcRect l="7216" t="11417" r="9278" b="13226"/>
          <a:stretch>
            <a:fillRect/>
          </a:stretch>
        </p:blipFill>
        <p:spPr bwMode="auto">
          <a:xfrm>
            <a:off x="2667000" y="3886200"/>
            <a:ext cx="61722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52800" y="609600"/>
            <a:ext cx="16002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SHORT PUT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34000" y="152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NEHA\Downloads\WhatsApp Image 2024-12-18 at 9.03.32 AM.jpeg"/>
          <p:cNvPicPr>
            <a:picLocks noChangeAspect="1" noChangeArrowheads="1"/>
          </p:cNvPicPr>
          <p:nvPr/>
        </p:nvPicPr>
        <p:blipFill>
          <a:blip r:embed="rId2"/>
          <a:srcRect t="16396" r="-512" b="11870"/>
          <a:stretch>
            <a:fillRect/>
          </a:stretch>
        </p:blipFill>
        <p:spPr bwMode="auto">
          <a:xfrm>
            <a:off x="228600" y="990600"/>
            <a:ext cx="8610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0" name="Picture 4" descr="C:\Users\NEHA\Downloads\WhatsApp Image 2024-12-18 at 9.03.31 AM.jpeg"/>
          <p:cNvPicPr>
            <a:picLocks noChangeAspect="1" noChangeArrowheads="1"/>
          </p:cNvPicPr>
          <p:nvPr/>
        </p:nvPicPr>
        <p:blipFill>
          <a:blip r:embed="rId3"/>
          <a:srcRect l="4819" t="21818" r="7229" b="12727"/>
          <a:stretch>
            <a:fillRect/>
          </a:stretch>
        </p:blipFill>
        <p:spPr bwMode="auto">
          <a:xfrm>
            <a:off x="228600" y="3886200"/>
            <a:ext cx="8610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114800" y="457200"/>
            <a:ext cx="16002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TUG OF WAR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53000" y="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NEHA\Downloads\WhatsApp Image 2024-12-18 at 9.03.35 AM (1).jpeg"/>
          <p:cNvPicPr>
            <a:picLocks noChangeAspect="1" noChangeArrowheads="1"/>
          </p:cNvPicPr>
          <p:nvPr/>
        </p:nvPicPr>
        <p:blipFill>
          <a:blip r:embed="rId2"/>
          <a:srcRect r="-1" b="10204"/>
          <a:stretch>
            <a:fillRect/>
          </a:stretch>
        </p:blipFill>
        <p:spPr bwMode="auto">
          <a:xfrm>
            <a:off x="228600" y="1219200"/>
            <a:ext cx="73152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4" descr="C:\Users\NEHA\Downloads\WhatsApp Image 2024-12-18 at 9.03.34 AM.jpeg"/>
          <p:cNvPicPr>
            <a:picLocks noChangeAspect="1" noChangeArrowheads="1"/>
          </p:cNvPicPr>
          <p:nvPr/>
        </p:nvPicPr>
        <p:blipFill>
          <a:blip r:embed="rId3"/>
          <a:srcRect b="12195"/>
          <a:stretch>
            <a:fillRect/>
          </a:stretch>
        </p:blipFill>
        <p:spPr bwMode="auto">
          <a:xfrm>
            <a:off x="990600" y="3886200"/>
            <a:ext cx="77724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81400" y="457200"/>
            <a:ext cx="1447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KABADDI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05400" y="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NEHA\Downloads\WhatsApp Image 2024-12-18 at 7.25.25 PM (1).jpeg"/>
          <p:cNvPicPr>
            <a:picLocks noChangeAspect="1" noChangeArrowheads="1"/>
          </p:cNvPicPr>
          <p:nvPr/>
        </p:nvPicPr>
        <p:blipFill>
          <a:blip r:embed="rId2"/>
          <a:srcRect l="-893" r="-893" b="15044"/>
          <a:stretch>
            <a:fillRect/>
          </a:stretch>
        </p:blipFill>
        <p:spPr bwMode="auto">
          <a:xfrm>
            <a:off x="228600" y="1524000"/>
            <a:ext cx="86868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91000" y="609600"/>
            <a:ext cx="13716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KHO-KHO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4572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05400" y="76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NEHA\Downloads\WhatsApp Image 2024-12-18 at 7.25.26 PM (1).jpeg"/>
          <p:cNvPicPr>
            <a:picLocks noChangeAspect="1" noChangeArrowheads="1"/>
          </p:cNvPicPr>
          <p:nvPr/>
        </p:nvPicPr>
        <p:blipFill>
          <a:blip r:embed="rId2"/>
          <a:srcRect t="26154" b="4103"/>
          <a:stretch>
            <a:fillRect/>
          </a:stretch>
        </p:blipFill>
        <p:spPr bwMode="auto">
          <a:xfrm>
            <a:off x="152400" y="990600"/>
            <a:ext cx="43434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67000" y="457200"/>
            <a:ext cx="2971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FUGDI AND JUMPING ROPE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2772" name="Picture 4" descr="C:\Users\NEHA\Downloads\WhatsApp Image 2024-12-18 at 9.03.27 AM.jpeg"/>
          <p:cNvPicPr>
            <a:picLocks noChangeAspect="1" noChangeArrowheads="1"/>
          </p:cNvPicPr>
          <p:nvPr/>
        </p:nvPicPr>
        <p:blipFill>
          <a:blip r:embed="rId3"/>
          <a:srcRect t="18644" b="6780"/>
          <a:stretch>
            <a:fillRect/>
          </a:stretch>
        </p:blipFill>
        <p:spPr bwMode="auto">
          <a:xfrm>
            <a:off x="4876800" y="914400"/>
            <a:ext cx="4038600" cy="525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0" y="3810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00600" y="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609600"/>
            <a:ext cx="1752600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Table Tennis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NEHA\Desktop\table tannis 2.jpg"/>
          <p:cNvPicPr>
            <a:picLocks noChangeAspect="1" noChangeArrowheads="1"/>
          </p:cNvPicPr>
          <p:nvPr/>
        </p:nvPicPr>
        <p:blipFill>
          <a:blip r:embed="rId2"/>
          <a:srcRect l="18125"/>
          <a:stretch>
            <a:fillRect/>
          </a:stretch>
        </p:blipFill>
        <p:spPr bwMode="auto">
          <a:xfrm>
            <a:off x="152400" y="1143000"/>
            <a:ext cx="8839200" cy="54864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0" y="3810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10200" y="0"/>
            <a:ext cx="3581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533400"/>
            <a:ext cx="2133600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Carrom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 board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NEHA\Desktop\carem1.jpg"/>
          <p:cNvPicPr>
            <a:picLocks noChangeAspect="1" noChangeArrowheads="1"/>
          </p:cNvPicPr>
          <p:nvPr/>
        </p:nvPicPr>
        <p:blipFill>
          <a:blip r:embed="rId2"/>
          <a:srcRect t="16667" r="7609" b="14444"/>
          <a:stretch>
            <a:fillRect/>
          </a:stretch>
        </p:blipFill>
        <p:spPr bwMode="auto">
          <a:xfrm>
            <a:off x="381000" y="1676400"/>
            <a:ext cx="8458200" cy="4724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00600" y="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971800"/>
            <a:ext cx="6781800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FACULTY AND INFRASTRUCTURE</a:t>
            </a:r>
            <a:endParaRPr lang="en-US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096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05400" y="30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NEHA\Downloads\WhatsApp Image 2024-12-18 at 10.28.02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82296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14600" y="685800"/>
            <a:ext cx="47244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</a:rPr>
              <a:t>SEMINAR BY KEYNOTE SPEAKER</a:t>
            </a:r>
            <a:endParaRPr lang="en-US" sz="2400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48200" y="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HA\Downloads\WhatsApp Image 2024-12-19 at 11.20.15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47800"/>
            <a:ext cx="7099300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66800" y="533400"/>
            <a:ext cx="594682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/>
              <a:t>SURKSHA JAGRUKTA KARYAKARM</a:t>
            </a:r>
            <a:endParaRPr lang="en-US" sz="32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10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91000" y="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NEHA\Downloads\WhatsApp Image 2024-12-19 at 11.14.48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00200"/>
            <a:ext cx="7467600" cy="4800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838200"/>
            <a:ext cx="69342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GUEST  LECTURE ON VALUE EDUCATION</a:t>
            </a:r>
            <a:endParaRPr lang="en-US" sz="28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95800" y="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NEHA\Downloads\WhatsApp Image 2024-12-19 at 11.14.00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47800"/>
            <a:ext cx="8077200" cy="4648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9800" y="609600"/>
            <a:ext cx="3810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VISIT TO  RAJOTSAV</a:t>
            </a:r>
            <a:endParaRPr lang="en-US" sz="28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81600" y="152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33400"/>
            <a:ext cx="51816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HANDS ON TRAINING WORKSHOP BY EXPERTISE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7890" name="Picture 2" descr="C:\Users\NEHA\Downloads\WhatsApp Image 2024-12-18 at 7.19.36 PM (1).jpeg"/>
          <p:cNvPicPr>
            <a:picLocks noChangeAspect="1" noChangeArrowheads="1"/>
          </p:cNvPicPr>
          <p:nvPr/>
        </p:nvPicPr>
        <p:blipFill>
          <a:blip r:embed="rId2"/>
          <a:srcRect l="5787" t="19477" r="2546" b="53255"/>
          <a:stretch>
            <a:fillRect/>
          </a:stretch>
        </p:blipFill>
        <p:spPr bwMode="auto">
          <a:xfrm>
            <a:off x="152400" y="1524000"/>
            <a:ext cx="45720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2" name="Picture 4" descr="C:\Users\NEHA\Downloads\WhatsApp Image 2024-12-18 at 7.19.36 PM (1).jpeg"/>
          <p:cNvPicPr>
            <a:picLocks noChangeAspect="1" noChangeArrowheads="1"/>
          </p:cNvPicPr>
          <p:nvPr/>
        </p:nvPicPr>
        <p:blipFill>
          <a:blip r:embed="rId2"/>
          <a:srcRect l="11343" t="57370" r="12268" b="15130"/>
          <a:stretch>
            <a:fillRect/>
          </a:stretch>
        </p:blipFill>
        <p:spPr bwMode="auto">
          <a:xfrm>
            <a:off x="4953000" y="1524000"/>
            <a:ext cx="41910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72000" y="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762000"/>
            <a:ext cx="2667000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INDUSTRIAL VISIT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9938" name="Picture 2" descr="C:\Users\NEHA\Downloads\WhatsApp Image 2024-12-18 at 7.19.36 PM.jpeg"/>
          <p:cNvPicPr>
            <a:picLocks noChangeAspect="1" noChangeArrowheads="1"/>
          </p:cNvPicPr>
          <p:nvPr/>
        </p:nvPicPr>
        <p:blipFill>
          <a:blip r:embed="rId2"/>
          <a:srcRect l="14178" t="20104" b="12396"/>
          <a:stretch>
            <a:fillRect/>
          </a:stretch>
        </p:blipFill>
        <p:spPr bwMode="auto">
          <a:xfrm rot="16200000">
            <a:off x="2019302" y="-419102"/>
            <a:ext cx="5105399" cy="8686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24400" y="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EHA\Downloads\WhatsApp Image 2025-02-18 at 11.00.31 PM.jpeg"/>
          <p:cNvPicPr>
            <a:picLocks noChangeAspect="1" noChangeArrowheads="1"/>
          </p:cNvPicPr>
          <p:nvPr/>
        </p:nvPicPr>
        <p:blipFill>
          <a:blip r:embed="rId2"/>
          <a:srcRect l="8000" t="9677" r="21600"/>
          <a:stretch>
            <a:fillRect/>
          </a:stretch>
        </p:blipFill>
        <p:spPr bwMode="auto">
          <a:xfrm>
            <a:off x="228600" y="1143000"/>
            <a:ext cx="8610600" cy="5105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0" y="6248400"/>
            <a:ext cx="472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Industrial visit at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Natraj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Oil Industry, Raipur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609600"/>
            <a:ext cx="2667000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INDUSTRIAL VISIT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3810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53000" y="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NEHA\Downloads\WhatsApp Image 2024-12-18 at 11.24.46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8382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5800" y="685800"/>
            <a:ext cx="74676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</a:rPr>
              <a:t>SERVIES FOR COMMUNITY: YOUTH RED CROSS SOCIETY</a:t>
            </a:r>
            <a:endParaRPr lang="en-US" sz="24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10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29200" y="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609600"/>
            <a:ext cx="3352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</a:rPr>
              <a:t>HEALTH CHECKUP CAMP</a:t>
            </a:r>
            <a:endParaRPr lang="en-US" sz="24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5058" name="Picture 2" descr="C:\Users\NEHA\Downloads\WhatsApp Image 2024-12-18 at 11.32.21 PM (1).jpeg"/>
          <p:cNvPicPr>
            <a:picLocks noChangeAspect="1" noChangeArrowheads="1"/>
          </p:cNvPicPr>
          <p:nvPr/>
        </p:nvPicPr>
        <p:blipFill>
          <a:blip r:embed="rId2"/>
          <a:srcRect t="22951"/>
          <a:stretch>
            <a:fillRect/>
          </a:stretch>
        </p:blipFill>
        <p:spPr bwMode="auto">
          <a:xfrm>
            <a:off x="152400" y="1752600"/>
            <a:ext cx="43434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1" name="Picture 5" descr="C:\Users\NEHA\Downloads\WhatsApp Image 2024-12-18 at 11.32.21 PM (2).jpeg"/>
          <p:cNvPicPr>
            <a:picLocks noChangeAspect="1" noChangeArrowheads="1"/>
          </p:cNvPicPr>
          <p:nvPr/>
        </p:nvPicPr>
        <p:blipFill>
          <a:blip r:embed="rId3"/>
          <a:srcRect t="8475"/>
          <a:stretch>
            <a:fillRect/>
          </a:stretch>
        </p:blipFill>
        <p:spPr bwMode="auto">
          <a:xfrm>
            <a:off x="4648200" y="1752600"/>
            <a:ext cx="44196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00600" y="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4800" y="762000"/>
            <a:ext cx="914400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MOU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 descr="mou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4419600" cy="4648200"/>
          </a:xfrm>
          <a:prstGeom prst="rect">
            <a:avLst/>
          </a:prstGeom>
        </p:spPr>
      </p:pic>
      <p:pic>
        <p:nvPicPr>
          <p:cNvPr id="1026" name="Picture 2" descr="C:\Users\NEHA\Desktop\mou 2.jpg"/>
          <p:cNvPicPr>
            <a:picLocks noChangeAspect="1" noChangeArrowheads="1"/>
          </p:cNvPicPr>
          <p:nvPr/>
        </p:nvPicPr>
        <p:blipFill>
          <a:blip r:embed="rId3"/>
          <a:srcRect l="13793" t="15152" r="20690"/>
          <a:stretch>
            <a:fillRect/>
          </a:stretch>
        </p:blipFill>
        <p:spPr bwMode="auto">
          <a:xfrm>
            <a:off x="4495800" y="1371600"/>
            <a:ext cx="4648200" cy="4648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6096000"/>
            <a:ext cx="3962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1. MOU with </a:t>
            </a:r>
            <a:r>
              <a:rPr lang="en-US" dirty="0" err="1" smtClean="0"/>
              <a:t>Natraj</a:t>
            </a:r>
            <a:r>
              <a:rPr lang="en-US" dirty="0" smtClean="0"/>
              <a:t> </a:t>
            </a:r>
            <a:r>
              <a:rPr lang="en-US" dirty="0" err="1" smtClean="0"/>
              <a:t>Kacchi</a:t>
            </a:r>
            <a:r>
              <a:rPr lang="en-US" dirty="0" smtClean="0"/>
              <a:t> </a:t>
            </a:r>
            <a:r>
              <a:rPr lang="en-US" dirty="0" err="1" smtClean="0"/>
              <a:t>Ghani</a:t>
            </a:r>
            <a:r>
              <a:rPr lang="en-US" dirty="0" smtClean="0"/>
              <a:t>, Raipur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6096000"/>
            <a:ext cx="464820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2. MOU with </a:t>
            </a:r>
            <a:r>
              <a:rPr lang="en-US" dirty="0" err="1" smtClean="0"/>
              <a:t>Siddhachalam</a:t>
            </a:r>
            <a:r>
              <a:rPr lang="en-US" dirty="0" smtClean="0"/>
              <a:t>  Laboratory, Raipur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76800" y="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685800"/>
            <a:ext cx="3200400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QUALIFIED FACULTY MEMBERS</a:t>
            </a:r>
            <a:endParaRPr lang="en-US" dirty="0"/>
          </a:p>
        </p:txBody>
      </p:sp>
      <p:pic>
        <p:nvPicPr>
          <p:cNvPr id="4" name="Picture 3" descr="Screenshot (697).png"/>
          <p:cNvPicPr>
            <a:picLocks noChangeAspect="1"/>
          </p:cNvPicPr>
          <p:nvPr/>
        </p:nvPicPr>
        <p:blipFill>
          <a:blip r:embed="rId2"/>
          <a:srcRect t="26285" r="4167" b="8498"/>
          <a:stretch>
            <a:fillRect/>
          </a:stretch>
        </p:blipFill>
        <p:spPr>
          <a:xfrm>
            <a:off x="381000" y="1219200"/>
            <a:ext cx="8458200" cy="54102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5400" y="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914400"/>
            <a:ext cx="1905000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PLACEMENT</a:t>
            </a:r>
            <a:endParaRPr lang="en-US" sz="2400" b="1" dirty="0"/>
          </a:p>
        </p:txBody>
      </p:sp>
      <p:pic>
        <p:nvPicPr>
          <p:cNvPr id="3" name="Picture 2" descr="WhatsApp Image 2025-02-18 at 10.56.59 PM (1).jpeg"/>
          <p:cNvPicPr>
            <a:picLocks noChangeAspect="1"/>
          </p:cNvPicPr>
          <p:nvPr/>
        </p:nvPicPr>
        <p:blipFill>
          <a:blip r:embed="rId2"/>
          <a:srcRect t="30645"/>
          <a:stretch>
            <a:fillRect/>
          </a:stretch>
        </p:blipFill>
        <p:spPr>
          <a:xfrm>
            <a:off x="4876800" y="1524000"/>
            <a:ext cx="4267200" cy="4114800"/>
          </a:xfrm>
          <a:prstGeom prst="rect">
            <a:avLst/>
          </a:prstGeom>
        </p:spPr>
      </p:pic>
      <p:pic>
        <p:nvPicPr>
          <p:cNvPr id="4" name="Picture 3" descr="WhatsApp Image 2025-02-18 at 10.56.59 PM.jpeg"/>
          <p:cNvPicPr>
            <a:picLocks noChangeAspect="1"/>
          </p:cNvPicPr>
          <p:nvPr/>
        </p:nvPicPr>
        <p:blipFill>
          <a:blip r:embed="rId3"/>
          <a:srcRect l="10769" t="3333" b="15556"/>
          <a:stretch>
            <a:fillRect/>
          </a:stretch>
        </p:blipFill>
        <p:spPr>
          <a:xfrm>
            <a:off x="0" y="1524000"/>
            <a:ext cx="48006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91200"/>
            <a:ext cx="9144000" cy="92333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The Placement Cell organized a placement drive with SWATANTRA </a:t>
            </a:r>
            <a:r>
              <a:rPr lang="en-US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Microfin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Pvt. Ltd. for final year students."</a:t>
            </a: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29200" y="152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838200"/>
            <a:ext cx="19812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SCHOLARSHIP</a:t>
            </a:r>
            <a:endParaRPr lang="en-US" sz="24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895600"/>
            <a:ext cx="3429000" cy="101566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1.POST METRIC SCHOLARSHIP</a:t>
            </a:r>
          </a:p>
          <a:p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2. NATIONAL SCHOLARSHIP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62" name="Picture 2" descr="C:\Users\NEHA\Downloads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828800"/>
            <a:ext cx="407670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29200" y="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981200"/>
            <a:ext cx="8077200" cy="267765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</a:rPr>
              <a:t>ADMISSION PROCESS</a:t>
            </a:r>
          </a:p>
          <a:p>
            <a:endParaRPr lang="en-US" sz="2800" b="1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</a:rPr>
              <a:t>AFFILIATED TO HEMCHAND YADAV UNIVERSITY , DURG</a:t>
            </a:r>
          </a:p>
          <a:p>
            <a:pPr>
              <a:buFont typeface="Wingdings" pitchFamily="2" charset="2"/>
              <a:buChar char="Ø"/>
            </a:pPr>
            <a:endParaRPr lang="en-US" sz="2800" b="1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</a:rPr>
              <a:t>APPLICATION  THROUGH ONLINE PROCESS</a:t>
            </a: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200" y="0"/>
            <a:ext cx="449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0800" y="3581400"/>
            <a:ext cx="3630738" cy="92333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THANK YOU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1524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http://gnckumhari.in</a:t>
            </a:r>
            <a:endParaRPr lang="en-US" dirty="0"/>
          </a:p>
        </p:txBody>
      </p:sp>
      <p:pic>
        <p:nvPicPr>
          <p:cNvPr id="5" name="Picture 2" descr="C:\Users\NEHA\Downloads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600200"/>
            <a:ext cx="19050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698).png"/>
          <p:cNvPicPr>
            <a:picLocks noChangeAspect="1"/>
          </p:cNvPicPr>
          <p:nvPr/>
        </p:nvPicPr>
        <p:blipFill>
          <a:blip r:embed="rId2"/>
          <a:srcRect l="2500" t="23320" r="2500" b="11463"/>
          <a:stretch>
            <a:fillRect/>
          </a:stretch>
        </p:blipFill>
        <p:spPr>
          <a:xfrm>
            <a:off x="228600" y="990600"/>
            <a:ext cx="8686800" cy="5410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334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05400" y="228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699).png"/>
          <p:cNvPicPr>
            <a:picLocks noChangeAspect="1"/>
          </p:cNvPicPr>
          <p:nvPr/>
        </p:nvPicPr>
        <p:blipFill>
          <a:blip r:embed="rId2"/>
          <a:srcRect l="2500" t="21838" r="3333" b="11463"/>
          <a:stretch>
            <a:fillRect/>
          </a:stretch>
        </p:blipFill>
        <p:spPr>
          <a:xfrm>
            <a:off x="228600" y="990600"/>
            <a:ext cx="8610600" cy="5334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6096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29200" y="152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609600"/>
            <a:ext cx="1905000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LABORATORIES</a:t>
            </a:r>
            <a:endParaRPr lang="en-US" dirty="0"/>
          </a:p>
        </p:txBody>
      </p:sp>
      <p:pic>
        <p:nvPicPr>
          <p:cNvPr id="6" name="Picture 5" descr="lab6.jpg"/>
          <p:cNvPicPr>
            <a:picLocks noChangeAspect="1"/>
          </p:cNvPicPr>
          <p:nvPr/>
        </p:nvPicPr>
        <p:blipFill>
          <a:blip r:embed="rId2"/>
          <a:srcRect l="11852"/>
          <a:stretch>
            <a:fillRect/>
          </a:stretch>
        </p:blipFill>
        <p:spPr>
          <a:xfrm>
            <a:off x="0" y="3810000"/>
            <a:ext cx="4572000" cy="3048000"/>
          </a:xfrm>
          <a:prstGeom prst="rect">
            <a:avLst/>
          </a:prstGeom>
        </p:spPr>
      </p:pic>
      <p:pic>
        <p:nvPicPr>
          <p:cNvPr id="8" name="Picture 7" descr="lab7.jpg"/>
          <p:cNvPicPr>
            <a:picLocks noChangeAspect="1"/>
          </p:cNvPicPr>
          <p:nvPr/>
        </p:nvPicPr>
        <p:blipFill>
          <a:blip r:embed="rId3"/>
          <a:srcRect t="10000"/>
          <a:stretch>
            <a:fillRect/>
          </a:stretch>
        </p:blipFill>
        <p:spPr>
          <a:xfrm>
            <a:off x="4648200" y="3810000"/>
            <a:ext cx="4495800" cy="3048000"/>
          </a:xfrm>
          <a:prstGeom prst="rect">
            <a:avLst/>
          </a:prstGeom>
        </p:spPr>
      </p:pic>
      <p:pic>
        <p:nvPicPr>
          <p:cNvPr id="1027" name="Picture 3" descr="C:\Users\NEHA\Desktop\lab3.jpg"/>
          <p:cNvPicPr>
            <a:picLocks noChangeAspect="1" noChangeArrowheads="1"/>
          </p:cNvPicPr>
          <p:nvPr/>
        </p:nvPicPr>
        <p:blipFill>
          <a:blip r:embed="rId4"/>
          <a:srcRect b="19318"/>
          <a:stretch>
            <a:fillRect/>
          </a:stretch>
        </p:blipFill>
        <p:spPr bwMode="auto">
          <a:xfrm>
            <a:off x="0" y="1143000"/>
            <a:ext cx="4572000" cy="2590800"/>
          </a:xfrm>
          <a:prstGeom prst="rect">
            <a:avLst/>
          </a:prstGeom>
          <a:noFill/>
        </p:spPr>
      </p:pic>
      <p:pic>
        <p:nvPicPr>
          <p:cNvPr id="1028" name="Picture 4" descr="C:\Users\NEHA\Desktop\lab2.jpg"/>
          <p:cNvPicPr>
            <a:picLocks noChangeAspect="1" noChangeArrowheads="1"/>
          </p:cNvPicPr>
          <p:nvPr/>
        </p:nvPicPr>
        <p:blipFill>
          <a:blip r:embed="rId5"/>
          <a:srcRect l="27451"/>
          <a:stretch>
            <a:fillRect/>
          </a:stretch>
        </p:blipFill>
        <p:spPr bwMode="auto">
          <a:xfrm>
            <a:off x="4648200" y="1143000"/>
            <a:ext cx="4495800" cy="25908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0" y="4572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52678" y="0"/>
            <a:ext cx="3891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6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838200"/>
            <a:ext cx="297180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Library/Digital Library</a:t>
            </a:r>
            <a:endParaRPr lang="en-US" sz="2400" dirty="0"/>
          </a:p>
        </p:txBody>
      </p:sp>
      <p:pic>
        <p:nvPicPr>
          <p:cNvPr id="2050" name="Picture 2" descr="C:\Users\NEHA\Desktop\NDIL registr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572000" cy="3124200"/>
          </a:xfrm>
          <a:prstGeom prst="rect">
            <a:avLst/>
          </a:prstGeom>
          <a:noFill/>
        </p:spPr>
      </p:pic>
      <p:pic>
        <p:nvPicPr>
          <p:cNvPr id="2051" name="Picture 3" descr="C:\Users\NEHA\Desktop\NDLI registra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4419600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52800" y="5181600"/>
            <a:ext cx="2819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Registration of NDLI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34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NEHA\Downloads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3657600" y="76200"/>
            <a:ext cx="838200" cy="4191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0" y="1524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College Website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http://gnckumhari.in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1951</TotalTime>
  <Words>676</Words>
  <Application>Microsoft Office PowerPoint</Application>
  <PresentationFormat>On-screen Show (4:3)</PresentationFormat>
  <Paragraphs>161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NEHA</dc:creator>
  <cp:lastModifiedBy>NEHA</cp:lastModifiedBy>
  <cp:revision>165</cp:revision>
  <dcterms:created xsi:type="dcterms:W3CDTF">2006-08-16T00:00:00Z</dcterms:created>
  <dcterms:modified xsi:type="dcterms:W3CDTF">2025-02-19T15:03:28Z</dcterms:modified>
</cp:coreProperties>
</file>